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5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F638E1-B905-4692-9899-5E584EA746C4}" type="datetimeFigureOut">
              <a:rPr lang="en-US" smtClean="0"/>
              <a:t>8/10/2009</a:t>
            </a:fld>
            <a:endParaRPr 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547370-F8E2-48D5-BD2A-073115A2511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200400" y="685800"/>
            <a:ext cx="2133600" cy="1752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Exit-&gt;Magnify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770" accel="100000">
                                          <p:stCondLst>
                                            <p:cond delay="123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" dur="770" accel="100000">
                                          <p:stCondLst>
                                            <p:cond delay="123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from x="200000" y="450000"/>
                                      <p:to x="10000" y="10000"/>
                                    </p:animScale>
                                    <p:animScale>
                                      <p:cBhvr>
                                        <p:cTn id="8" dur="1230" decel="100000"/>
                                        <p:tgtEl>
                                          <p:spTgt spid="4"/>
                                        </p:tgtEl>
                                      </p:cBhvr>
                                      <p:from x="100000" y="100000"/>
                                      <p:to x="200000" y="450000"/>
                                    </p:animScale>
                                    <p:anim from="(ppt_x)" to="(0.5)" calcmode="lin" valueType="num">
                                      <p:cBhvr>
                                        <p:cTn id="9" dur="1230" decel="100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0.5)" to="(0.5)" calcmode="lin" valueType="num">
                                      <p:cBhvr>
                                        <p:cTn id="10" dur="770">
                                          <p:stCondLst>
                                            <p:cond delay="123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(ppt_y)" to="(ppt_y+0.4)" calcmode="lin" valueType="num">
                                      <p:cBhvr>
                                        <p:cTn id="11" dur="1230" decel="1000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anim from="(ppt_y)" to="(ppt_y)" calcmode="lin" valueType="num">
                                      <p:cBhvr>
                                        <p:cTn id="12" dur="770">
                                          <p:stCondLst>
                                            <p:cond delay="123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200400" y="685800"/>
            <a:ext cx="2133600" cy="1752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Entrance-&gt;Magnify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4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</Words>
  <Application>Microsoft Office PowerPoint</Application>
  <PresentationFormat>全屏显示(4:3)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幻灯片 1</vt:lpstr>
      <vt:lpstr>幻灯片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apple</dc:creator>
  <cp:lastModifiedBy>apple</cp:lastModifiedBy>
  <cp:revision>2</cp:revision>
  <dcterms:created xsi:type="dcterms:W3CDTF">2009-08-10T02:12:57Z</dcterms:created>
  <dcterms:modified xsi:type="dcterms:W3CDTF">2009-08-10T02:14:46Z</dcterms:modified>
</cp:coreProperties>
</file>

<file path=docProps/thumbnail.jpeg>
</file>